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3" r:id="rId1"/>
  </p:sldMasterIdLst>
  <p:sldIdLst>
    <p:sldId id="256" r:id="rId2"/>
  </p:sldIdLst>
  <p:sldSz cx="43891200" cy="16459200"/>
  <p:notesSz cx="6858000" cy="9144000"/>
  <p:defaultTextStyle>
    <a:defPPr>
      <a:defRPr lang="en-US"/>
    </a:defPPr>
    <a:lvl1pPr marL="0" algn="l" defTabSz="2821564" rtl="0" eaLnBrk="1" latinLnBrk="0" hangingPunct="1">
      <a:defRPr sz="5600" kern="1200">
        <a:solidFill>
          <a:schemeClr val="tx1"/>
        </a:solidFill>
        <a:latin typeface="+mn-lt"/>
        <a:ea typeface="+mn-ea"/>
        <a:cs typeface="+mn-cs"/>
      </a:defRPr>
    </a:lvl1pPr>
    <a:lvl2pPr marL="1410782" algn="l" defTabSz="2821564" rtl="0" eaLnBrk="1" latinLnBrk="0" hangingPunct="1">
      <a:defRPr sz="5600" kern="1200">
        <a:solidFill>
          <a:schemeClr val="tx1"/>
        </a:solidFill>
        <a:latin typeface="+mn-lt"/>
        <a:ea typeface="+mn-ea"/>
        <a:cs typeface="+mn-cs"/>
      </a:defRPr>
    </a:lvl2pPr>
    <a:lvl3pPr marL="2821564" algn="l" defTabSz="2821564" rtl="0" eaLnBrk="1" latinLnBrk="0" hangingPunct="1">
      <a:defRPr sz="5600" kern="1200">
        <a:solidFill>
          <a:schemeClr val="tx1"/>
        </a:solidFill>
        <a:latin typeface="+mn-lt"/>
        <a:ea typeface="+mn-ea"/>
        <a:cs typeface="+mn-cs"/>
      </a:defRPr>
    </a:lvl3pPr>
    <a:lvl4pPr marL="4232346" algn="l" defTabSz="2821564" rtl="0" eaLnBrk="1" latinLnBrk="0" hangingPunct="1">
      <a:defRPr sz="5600" kern="1200">
        <a:solidFill>
          <a:schemeClr val="tx1"/>
        </a:solidFill>
        <a:latin typeface="+mn-lt"/>
        <a:ea typeface="+mn-ea"/>
        <a:cs typeface="+mn-cs"/>
      </a:defRPr>
    </a:lvl4pPr>
    <a:lvl5pPr marL="5643128" algn="l" defTabSz="2821564" rtl="0" eaLnBrk="1" latinLnBrk="0" hangingPunct="1">
      <a:defRPr sz="5600" kern="1200">
        <a:solidFill>
          <a:schemeClr val="tx1"/>
        </a:solidFill>
        <a:latin typeface="+mn-lt"/>
        <a:ea typeface="+mn-ea"/>
        <a:cs typeface="+mn-cs"/>
      </a:defRPr>
    </a:lvl5pPr>
    <a:lvl6pPr marL="7053910" algn="l" defTabSz="2821564" rtl="0" eaLnBrk="1" latinLnBrk="0" hangingPunct="1">
      <a:defRPr sz="5600" kern="1200">
        <a:solidFill>
          <a:schemeClr val="tx1"/>
        </a:solidFill>
        <a:latin typeface="+mn-lt"/>
        <a:ea typeface="+mn-ea"/>
        <a:cs typeface="+mn-cs"/>
      </a:defRPr>
    </a:lvl6pPr>
    <a:lvl7pPr marL="8464692" algn="l" defTabSz="2821564" rtl="0" eaLnBrk="1" latinLnBrk="0" hangingPunct="1">
      <a:defRPr sz="5600" kern="1200">
        <a:solidFill>
          <a:schemeClr val="tx1"/>
        </a:solidFill>
        <a:latin typeface="+mn-lt"/>
        <a:ea typeface="+mn-ea"/>
        <a:cs typeface="+mn-cs"/>
      </a:defRPr>
    </a:lvl7pPr>
    <a:lvl8pPr marL="9875474" algn="l" defTabSz="2821564" rtl="0" eaLnBrk="1" latinLnBrk="0" hangingPunct="1">
      <a:defRPr sz="5600" kern="1200">
        <a:solidFill>
          <a:schemeClr val="tx1"/>
        </a:solidFill>
        <a:latin typeface="+mn-lt"/>
        <a:ea typeface="+mn-ea"/>
        <a:cs typeface="+mn-cs"/>
      </a:defRPr>
    </a:lvl8pPr>
    <a:lvl9pPr marL="11286256" algn="l" defTabSz="2821564" rtl="0" eaLnBrk="1" latinLnBrk="0" hangingPunct="1">
      <a:defRPr sz="56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1496"/>
    <a:srgbClr val="00A2FF"/>
    <a:srgbClr val="93A2FF"/>
    <a:srgbClr val="00D7FF"/>
    <a:srgbClr val="009BFF"/>
    <a:srgbClr val="AFD7FF"/>
    <a:srgbClr val="C0C0C0"/>
    <a:srgbClr val="0081FF"/>
    <a:srgbClr val="0032CC"/>
    <a:srgbClr val="3366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33" d="100"/>
          <a:sy n="33" d="100"/>
        </p:scale>
        <p:origin x="-150" y="-672"/>
      </p:cViewPr>
      <p:guideLst>
        <p:guide orient="horz" pos="5184"/>
        <p:guide pos="13824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583680" y="4462272"/>
            <a:ext cx="30723840" cy="31089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pic>
        <p:nvPicPr>
          <p:cNvPr id="8" name="Picture 7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6722670"/>
            <a:ext cx="43891200" cy="2238451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583680" y="8229600"/>
            <a:ext cx="30723840" cy="1828800"/>
          </a:xfrm>
        </p:spPr>
        <p:txBody>
          <a:bodyPr>
            <a:normAutofit/>
          </a:bodyPr>
          <a:lstStyle>
            <a:lvl1pPr marL="0" indent="0" algn="ctr">
              <a:buNone/>
              <a:defRPr sz="620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14107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28215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42323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56431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70539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846469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987547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112862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white"/>
        <p:txBody>
          <a:bodyPr/>
          <a:lstStyle/>
          <a:p>
            <a:fld id="{6D645F9D-46D6-4E4F-A861-1A183B504BA8}" type="datetimeFigureOut">
              <a:rPr lang="en-US" smtClean="0"/>
              <a:t>10/17/2011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white"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489511-0209-462F-ACD9-3B77990D7BC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645F9D-46D6-4E4F-A861-1A183B504BA8}" type="datetimeFigureOut">
              <a:rPr lang="en-US" smtClean="0"/>
              <a:t>10/17/2011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489511-0209-462F-ACD9-3B77990D7BC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1821120" y="2901698"/>
            <a:ext cx="6217920" cy="10363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17920" y="2926079"/>
            <a:ext cx="24871680" cy="1024128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645F9D-46D6-4E4F-A861-1A183B504BA8}" type="datetimeFigureOut">
              <a:rPr lang="en-US" smtClean="0"/>
              <a:t>10/17/2011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489511-0209-462F-ACD9-3B77990D7BC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583680" y="5852161"/>
            <a:ext cx="30723840" cy="731520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645F9D-46D6-4E4F-A861-1A183B504BA8}" type="datetimeFigureOut">
              <a:rPr lang="en-US" smtClean="0"/>
              <a:t>10/17/2011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489511-0209-462F-ACD9-3B77990D7BC5}" type="slidenum">
              <a:rPr lang="en-US" smtClean="0"/>
              <a:t>‹#›</a:t>
            </a:fld>
            <a:endParaRPr lang="en-US"/>
          </a:p>
        </p:txBody>
      </p:sp>
      <p:pic>
        <p:nvPicPr>
          <p:cNvPr id="9" name="Picture 8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3884372"/>
            <a:ext cx="43891200" cy="2238451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645F9D-46D6-4E4F-A861-1A183B504BA8}" type="datetimeFigureOut">
              <a:rPr lang="en-US" smtClean="0"/>
              <a:t>10/17/2011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489511-0209-462F-ACD9-3B77990D7BC5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6442710"/>
            <a:ext cx="43891200" cy="223845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49440" y="8184643"/>
            <a:ext cx="29992320" cy="3495295"/>
          </a:xfrm>
        </p:spPr>
        <p:txBody>
          <a:bodyPr anchor="t">
            <a:normAutofit/>
          </a:bodyPr>
          <a:lstStyle>
            <a:lvl1pPr algn="ctr">
              <a:defRPr sz="11100" b="0" i="0" cap="all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49440" y="3608833"/>
            <a:ext cx="29992320" cy="3760469"/>
          </a:xfrm>
        </p:spPr>
        <p:txBody>
          <a:bodyPr anchor="b"/>
          <a:lstStyle>
            <a:lvl1pPr marL="0" indent="0" algn="ctr">
              <a:buNone/>
              <a:defRPr sz="6200" b="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1410782" indent="0">
              <a:buNone/>
              <a:defRPr sz="5600">
                <a:solidFill>
                  <a:schemeClr val="tx1">
                    <a:tint val="75000"/>
                  </a:schemeClr>
                </a:solidFill>
              </a:defRPr>
            </a:lvl2pPr>
            <a:lvl3pPr marL="2821564" indent="0">
              <a:buNone/>
              <a:defRPr sz="4900">
                <a:solidFill>
                  <a:schemeClr val="tx1">
                    <a:tint val="75000"/>
                  </a:schemeClr>
                </a:solidFill>
              </a:defRPr>
            </a:lvl3pPr>
            <a:lvl4pPr marL="4232346" indent="0">
              <a:buNone/>
              <a:defRPr sz="4300">
                <a:solidFill>
                  <a:schemeClr val="tx1">
                    <a:tint val="75000"/>
                  </a:schemeClr>
                </a:solidFill>
              </a:defRPr>
            </a:lvl4pPr>
            <a:lvl5pPr marL="5643128" indent="0">
              <a:buNone/>
              <a:defRPr sz="4300">
                <a:solidFill>
                  <a:schemeClr val="tx1">
                    <a:tint val="75000"/>
                  </a:schemeClr>
                </a:solidFill>
              </a:defRPr>
            </a:lvl5pPr>
            <a:lvl6pPr marL="7053910" indent="0">
              <a:buNone/>
              <a:defRPr sz="4300">
                <a:solidFill>
                  <a:schemeClr val="tx1">
                    <a:tint val="75000"/>
                  </a:schemeClr>
                </a:solidFill>
              </a:defRPr>
            </a:lvl6pPr>
            <a:lvl7pPr marL="8464692" indent="0">
              <a:buNone/>
              <a:defRPr sz="4300">
                <a:solidFill>
                  <a:schemeClr val="tx1">
                    <a:tint val="75000"/>
                  </a:schemeClr>
                </a:solidFill>
              </a:defRPr>
            </a:lvl7pPr>
            <a:lvl8pPr marL="9875474" indent="0">
              <a:buNone/>
              <a:defRPr sz="4300">
                <a:solidFill>
                  <a:schemeClr val="tx1">
                    <a:tint val="75000"/>
                  </a:schemeClr>
                </a:solidFill>
              </a:defRPr>
            </a:lvl8pPr>
            <a:lvl9pPr marL="11286256" indent="0">
              <a:buNone/>
              <a:defRPr sz="43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8" name="Picture 7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6442710"/>
            <a:ext cx="43891200" cy="2238451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6583680" y="5852160"/>
            <a:ext cx="14996160" cy="749808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645F9D-46D6-4E4F-A861-1A183B504BA8}" type="datetimeFigureOut">
              <a:rPr lang="en-US" smtClean="0"/>
              <a:t>10/17/2011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489511-0209-462F-ACD9-3B77990D7BC5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4"/>
          </p:nvPr>
        </p:nvSpPr>
        <p:spPr>
          <a:xfrm>
            <a:off x="22311360" y="5852160"/>
            <a:ext cx="14996160" cy="749808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pic>
        <p:nvPicPr>
          <p:cNvPr id="9" name="Picture 8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3884372"/>
            <a:ext cx="43891200" cy="2238451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flourish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lum bright="-14000"/>
          </a:blip>
          <a:stretch>
            <a:fillRect/>
          </a:stretch>
        </p:blipFill>
        <p:spPr>
          <a:xfrm>
            <a:off x="0" y="3884372"/>
            <a:ext cx="43891200" cy="2238451"/>
          </a:xfrm>
          <a:prstGeom prst="rect">
            <a:avLst/>
          </a:prstGeom>
        </p:spPr>
      </p:pic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6583680" y="6766560"/>
            <a:ext cx="14996160" cy="658368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22311360" y="6766560"/>
            <a:ext cx="14996160" cy="658368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83681" y="5669284"/>
            <a:ext cx="15003783" cy="1083211"/>
          </a:xfrm>
        </p:spPr>
        <p:txBody>
          <a:bodyPr anchor="b"/>
          <a:lstStyle>
            <a:lvl1pPr marL="0" indent="0" algn="ctr">
              <a:buNone/>
              <a:defRPr sz="5600" b="1" baseline="0"/>
            </a:lvl1pPr>
            <a:lvl2pPr marL="1410782" indent="0">
              <a:buNone/>
              <a:defRPr sz="6200" b="1"/>
            </a:lvl2pPr>
            <a:lvl3pPr marL="2821564" indent="0">
              <a:buNone/>
              <a:defRPr sz="5600" b="1"/>
            </a:lvl3pPr>
            <a:lvl4pPr marL="4232346" indent="0">
              <a:buNone/>
              <a:defRPr sz="4900" b="1"/>
            </a:lvl4pPr>
            <a:lvl5pPr marL="5643128" indent="0">
              <a:buNone/>
              <a:defRPr sz="4900" b="1"/>
            </a:lvl5pPr>
            <a:lvl6pPr marL="7053910" indent="0">
              <a:buNone/>
              <a:defRPr sz="4900" b="1"/>
            </a:lvl6pPr>
            <a:lvl7pPr marL="8464692" indent="0">
              <a:buNone/>
              <a:defRPr sz="4900" b="1"/>
            </a:lvl7pPr>
            <a:lvl8pPr marL="9875474" indent="0">
              <a:buNone/>
              <a:defRPr sz="4900" b="1"/>
            </a:lvl8pPr>
            <a:lvl9pPr marL="11286256" indent="0">
              <a:buNone/>
              <a:defRPr sz="49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2296123" y="5661965"/>
            <a:ext cx="15011400" cy="1075334"/>
          </a:xfrm>
        </p:spPr>
        <p:txBody>
          <a:bodyPr anchor="b"/>
          <a:lstStyle>
            <a:lvl1pPr marL="0" indent="0" algn="ctr">
              <a:buNone/>
              <a:defRPr sz="5600" b="1" baseline="0"/>
            </a:lvl1pPr>
            <a:lvl2pPr marL="1410782" indent="0">
              <a:buNone/>
              <a:defRPr sz="6200" b="1"/>
            </a:lvl2pPr>
            <a:lvl3pPr marL="2821564" indent="0">
              <a:buNone/>
              <a:defRPr sz="5600" b="1"/>
            </a:lvl3pPr>
            <a:lvl4pPr marL="4232346" indent="0">
              <a:buNone/>
              <a:defRPr sz="4900" b="1"/>
            </a:lvl4pPr>
            <a:lvl5pPr marL="5643128" indent="0">
              <a:buNone/>
              <a:defRPr sz="4900" b="1"/>
            </a:lvl5pPr>
            <a:lvl6pPr marL="7053910" indent="0">
              <a:buNone/>
              <a:defRPr sz="4900" b="1"/>
            </a:lvl6pPr>
            <a:lvl7pPr marL="8464692" indent="0">
              <a:buNone/>
              <a:defRPr sz="4900" b="1"/>
            </a:lvl7pPr>
            <a:lvl8pPr marL="9875474" indent="0">
              <a:buNone/>
              <a:defRPr sz="4900" b="1"/>
            </a:lvl8pPr>
            <a:lvl9pPr marL="11286256" indent="0">
              <a:buNone/>
              <a:defRPr sz="49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645F9D-46D6-4E4F-A861-1A183B504BA8}" type="datetimeFigureOut">
              <a:rPr lang="en-US" smtClean="0"/>
              <a:t>10/17/2011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489511-0209-462F-ACD9-3B77990D7BC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645F9D-46D6-4E4F-A861-1A183B504BA8}" type="datetimeFigureOut">
              <a:rPr lang="en-US" smtClean="0"/>
              <a:t>10/17/2011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489511-0209-462F-ACD9-3B77990D7BC5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3884372"/>
            <a:ext cx="43891200" cy="2238451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645F9D-46D6-4E4F-A861-1A183B504BA8}" type="datetimeFigureOut">
              <a:rPr lang="en-US" smtClean="0"/>
              <a:t>10/17/2011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489511-0209-462F-ACD9-3B77990D7BC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774408" y="4023360"/>
            <a:ext cx="13533115" cy="1438656"/>
          </a:xfrm>
        </p:spPr>
        <p:txBody>
          <a:bodyPr anchor="b">
            <a:noAutofit/>
          </a:bodyPr>
          <a:lstStyle>
            <a:lvl1pPr algn="ctr">
              <a:defRPr sz="5200" b="1" cap="all" spc="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774408" y="5462016"/>
            <a:ext cx="13533115" cy="6973824"/>
          </a:xfrm>
        </p:spPr>
        <p:txBody>
          <a:bodyPr/>
          <a:lstStyle>
            <a:lvl1pPr marL="0" indent="0" algn="ctr">
              <a:buNone/>
              <a:defRPr sz="4300"/>
            </a:lvl1pPr>
            <a:lvl2pPr marL="1410782" indent="0">
              <a:buNone/>
              <a:defRPr sz="3700"/>
            </a:lvl2pPr>
            <a:lvl3pPr marL="2821564" indent="0">
              <a:buNone/>
              <a:defRPr sz="3100"/>
            </a:lvl3pPr>
            <a:lvl4pPr marL="4232346" indent="0">
              <a:buNone/>
              <a:defRPr sz="2800"/>
            </a:lvl4pPr>
            <a:lvl5pPr marL="5643128" indent="0">
              <a:buNone/>
              <a:defRPr sz="2800"/>
            </a:lvl5pPr>
            <a:lvl6pPr marL="7053910" indent="0">
              <a:buNone/>
              <a:defRPr sz="2800"/>
            </a:lvl6pPr>
            <a:lvl7pPr marL="8464692" indent="0">
              <a:buNone/>
              <a:defRPr sz="2800"/>
            </a:lvl7pPr>
            <a:lvl8pPr marL="9875474" indent="0">
              <a:buNone/>
              <a:defRPr sz="2800"/>
            </a:lvl8pPr>
            <a:lvl9pPr marL="11286256" indent="0">
              <a:buNone/>
              <a:defRPr sz="28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645F9D-46D6-4E4F-A861-1A183B504BA8}" type="datetimeFigureOut">
              <a:rPr lang="en-US" smtClean="0"/>
              <a:t>10/17/2011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489511-0209-462F-ACD9-3B77990D7BC5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583680" y="4023360"/>
            <a:ext cx="15727680" cy="841248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que 9"/>
          <p:cNvSpPr/>
          <p:nvPr/>
        </p:nvSpPr>
        <p:spPr>
          <a:xfrm>
            <a:off x="7022593" y="4433012"/>
            <a:ext cx="14835225" cy="7417613"/>
          </a:xfrm>
          <a:prstGeom prst="plaque">
            <a:avLst>
              <a:gd name="adj" fmla="val 8438"/>
            </a:avLst>
          </a:prstGeom>
          <a:noFill/>
          <a:ln w="9525">
            <a:solidFill>
              <a:schemeClr val="tx2">
                <a:alpha val="17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82156" tIns="141078" rIns="282156" bIns="141078"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774400" y="4023360"/>
            <a:ext cx="13533120" cy="1438656"/>
          </a:xfrm>
        </p:spPr>
        <p:txBody>
          <a:bodyPr anchor="b">
            <a:noAutofit/>
          </a:bodyPr>
          <a:lstStyle>
            <a:lvl1pPr algn="ctr">
              <a:defRPr sz="5200" b="1" cap="all" spc="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7315200" y="4572000"/>
            <a:ext cx="14264640" cy="7132320"/>
          </a:xfrm>
          <a:prstGeom prst="plaque">
            <a:avLst>
              <a:gd name="adj" fmla="val 8341"/>
            </a:avLst>
          </a:prstGeom>
          <a:solidFill>
            <a:schemeClr val="bg1">
              <a:lumMod val="95000"/>
              <a:alpha val="35000"/>
            </a:schemeClr>
          </a:solidFill>
          <a:ln w="98425" cmpd="thinThick">
            <a:noFill/>
            <a:bevel/>
          </a:ln>
        </p:spPr>
        <p:txBody>
          <a:bodyPr>
            <a:normAutofit/>
          </a:bodyPr>
          <a:lstStyle>
            <a:lvl1pPr marL="0" indent="0" algn="ctr">
              <a:buNone/>
              <a:defRPr sz="5600" baseline="0">
                <a:solidFill>
                  <a:schemeClr val="tx2"/>
                </a:solidFill>
              </a:defRPr>
            </a:lvl1pPr>
            <a:lvl2pPr marL="1410782" indent="0">
              <a:buNone/>
              <a:defRPr sz="8600"/>
            </a:lvl2pPr>
            <a:lvl3pPr marL="2821564" indent="0">
              <a:buNone/>
              <a:defRPr sz="7400"/>
            </a:lvl3pPr>
            <a:lvl4pPr marL="4232346" indent="0">
              <a:buNone/>
              <a:defRPr sz="6200"/>
            </a:lvl4pPr>
            <a:lvl5pPr marL="5643128" indent="0">
              <a:buNone/>
              <a:defRPr sz="6200"/>
            </a:lvl5pPr>
            <a:lvl6pPr marL="7053910" indent="0">
              <a:buNone/>
              <a:defRPr sz="6200"/>
            </a:lvl6pPr>
            <a:lvl7pPr marL="8464692" indent="0">
              <a:buNone/>
              <a:defRPr sz="6200"/>
            </a:lvl7pPr>
            <a:lvl8pPr marL="9875474" indent="0">
              <a:buNone/>
              <a:defRPr sz="6200"/>
            </a:lvl8pPr>
            <a:lvl9pPr marL="11286256" indent="0">
              <a:buNone/>
              <a:defRPr sz="62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774400" y="5464454"/>
            <a:ext cx="13533120" cy="6900672"/>
          </a:xfrm>
        </p:spPr>
        <p:txBody>
          <a:bodyPr/>
          <a:lstStyle>
            <a:lvl1pPr marL="0" indent="0" algn="ctr">
              <a:buNone/>
              <a:defRPr sz="4300"/>
            </a:lvl1pPr>
            <a:lvl2pPr marL="1410782" indent="0">
              <a:buNone/>
              <a:defRPr sz="3700"/>
            </a:lvl2pPr>
            <a:lvl3pPr marL="2821564" indent="0">
              <a:buNone/>
              <a:defRPr sz="3100"/>
            </a:lvl3pPr>
            <a:lvl4pPr marL="4232346" indent="0">
              <a:buNone/>
              <a:defRPr sz="2800"/>
            </a:lvl4pPr>
            <a:lvl5pPr marL="5643128" indent="0">
              <a:buNone/>
              <a:defRPr sz="2800"/>
            </a:lvl5pPr>
            <a:lvl6pPr marL="7053910" indent="0">
              <a:buNone/>
              <a:defRPr sz="2800"/>
            </a:lvl6pPr>
            <a:lvl7pPr marL="8464692" indent="0">
              <a:buNone/>
              <a:defRPr sz="2800"/>
            </a:lvl7pPr>
            <a:lvl8pPr marL="9875474" indent="0">
              <a:buNone/>
              <a:defRPr sz="2800"/>
            </a:lvl8pPr>
            <a:lvl9pPr marL="11286256" indent="0">
              <a:buNone/>
              <a:defRPr sz="28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645F9D-46D6-4E4F-A861-1A183B504BA8}" type="datetimeFigureOut">
              <a:rPr lang="en-US" smtClean="0"/>
              <a:t>10/17/2011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489511-0209-462F-ACD9-3B77990D7BC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window3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0" y="0"/>
            <a:ext cx="43891200" cy="164592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583680" y="3108960"/>
            <a:ext cx="30723840" cy="1645920"/>
          </a:xfrm>
          <a:prstGeom prst="rect">
            <a:avLst/>
          </a:prstGeom>
        </p:spPr>
        <p:txBody>
          <a:bodyPr vert="horz" lIns="282156" tIns="141078" rIns="282156" bIns="141078" rtlCol="0" anchor="b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83680" y="4937761"/>
            <a:ext cx="30723840" cy="8229602"/>
          </a:xfrm>
          <a:prstGeom prst="rect">
            <a:avLst/>
          </a:prstGeom>
        </p:spPr>
        <p:txBody>
          <a:bodyPr vert="horz" lIns="282156" tIns="141078" rIns="282156" bIns="141078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 bwMode="white">
          <a:xfrm>
            <a:off x="1463040" y="15255241"/>
            <a:ext cx="10241280" cy="876300"/>
          </a:xfrm>
          <a:prstGeom prst="rect">
            <a:avLst/>
          </a:prstGeom>
          <a:ln>
            <a:noFill/>
          </a:ln>
        </p:spPr>
        <p:txBody>
          <a:bodyPr vert="horz" lIns="282156" tIns="141078" rIns="282156" bIns="141078" rtlCol="0" anchor="ctr"/>
          <a:lstStyle>
            <a:lvl1pPr algn="l">
              <a:defRPr sz="3400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6D645F9D-46D6-4E4F-A861-1A183B504BA8}" type="datetimeFigureOut">
              <a:rPr lang="en-US" smtClean="0"/>
              <a:t>10/17/2011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 bwMode="white">
          <a:xfrm>
            <a:off x="14264640" y="15255241"/>
            <a:ext cx="15361920" cy="876300"/>
          </a:xfrm>
          <a:prstGeom prst="rect">
            <a:avLst/>
          </a:prstGeom>
        </p:spPr>
        <p:txBody>
          <a:bodyPr vert="horz" lIns="282156" tIns="141078" rIns="282156" bIns="141078" rtlCol="0" anchor="ctr"/>
          <a:lstStyle>
            <a:lvl1pPr algn="ctr">
              <a:defRPr sz="3400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white">
          <a:xfrm>
            <a:off x="32040576" y="15274139"/>
            <a:ext cx="10241280" cy="876300"/>
          </a:xfrm>
          <a:prstGeom prst="rect">
            <a:avLst/>
          </a:prstGeom>
        </p:spPr>
        <p:txBody>
          <a:bodyPr vert="horz" lIns="282156" tIns="141078" rIns="282156" bIns="141078" rtlCol="0" anchor="ctr"/>
          <a:lstStyle>
            <a:lvl1pPr algn="r">
              <a:defRPr sz="3700" b="1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FA489511-0209-462F-ACD9-3B77990D7BC5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4" r:id="rId1"/>
    <p:sldLayoutId id="2147483735" r:id="rId2"/>
    <p:sldLayoutId id="2147483736" r:id="rId3"/>
    <p:sldLayoutId id="2147483737" r:id="rId4"/>
    <p:sldLayoutId id="2147483738" r:id="rId5"/>
    <p:sldLayoutId id="2147483739" r:id="rId6"/>
    <p:sldLayoutId id="2147483740" r:id="rId7"/>
    <p:sldLayoutId id="2147483741" r:id="rId8"/>
    <p:sldLayoutId id="2147483742" r:id="rId9"/>
    <p:sldLayoutId id="2147483743" r:id="rId10"/>
    <p:sldLayoutId id="2147483744" r:id="rId11"/>
    <p:sldLayoutId id="2147483745" r:id="rId12"/>
  </p:sldLayoutIdLst>
  <p:txStyles>
    <p:titleStyle>
      <a:lvl1pPr algn="ctr" defTabSz="2821564" rtl="0" eaLnBrk="1" latinLnBrk="0" hangingPunct="1">
        <a:spcBef>
          <a:spcPct val="0"/>
        </a:spcBef>
        <a:buNone/>
        <a:defRPr sz="11100" kern="1200" cap="all" spc="926" baseline="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0" indent="-846469" algn="l" defTabSz="2821564" rtl="0" eaLnBrk="1" latinLnBrk="0" hangingPunct="1">
        <a:lnSpc>
          <a:spcPct val="150000"/>
        </a:lnSpc>
        <a:spcBef>
          <a:spcPct val="20000"/>
        </a:spcBef>
        <a:buClrTx/>
        <a:buFont typeface="Wingdings" pitchFamily="2" charset="2"/>
        <a:buChar char="v"/>
        <a:defRPr sz="5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2292521" indent="-705391" algn="l" defTabSz="2821564" rtl="0" eaLnBrk="1" latinLnBrk="0" hangingPunct="1">
        <a:spcBef>
          <a:spcPct val="20000"/>
        </a:spcBef>
        <a:buClrTx/>
        <a:buFont typeface="Arial" pitchFamily="34" charset="0"/>
        <a:buChar char="•"/>
        <a:defRPr sz="4900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3526955" indent="-705391" algn="l" defTabSz="2821564" rtl="0" eaLnBrk="1" latinLnBrk="0" hangingPunct="1">
        <a:spcBef>
          <a:spcPct val="20000"/>
        </a:spcBef>
        <a:buClrTx/>
        <a:buFont typeface="Arial" pitchFamily="34" charset="0"/>
        <a:buChar char="•"/>
        <a:defRPr sz="4300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4937737" indent="-705391" algn="l" defTabSz="2821564" rtl="0" eaLnBrk="1" latinLnBrk="0" hangingPunct="1">
        <a:spcBef>
          <a:spcPct val="20000"/>
        </a:spcBef>
        <a:buClrTx/>
        <a:buFont typeface="Arial" pitchFamily="34" charset="0"/>
        <a:buChar char="•"/>
        <a:defRPr sz="4300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6348519" indent="-705391" algn="l" defTabSz="2821564" rtl="0" eaLnBrk="1" latinLnBrk="0" hangingPunct="1">
        <a:spcBef>
          <a:spcPct val="20000"/>
        </a:spcBef>
        <a:buClrTx/>
        <a:buFont typeface="Arial" pitchFamily="34" charset="0"/>
        <a:buChar char="•"/>
        <a:defRPr sz="43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7759301" indent="-705391" algn="l" defTabSz="2821564" rtl="0" eaLnBrk="1" latinLnBrk="0" hangingPunct="1">
        <a:spcBef>
          <a:spcPct val="20000"/>
        </a:spcBef>
        <a:buClrTx/>
        <a:buFont typeface="Arial" pitchFamily="34" charset="0"/>
        <a:buChar char="•"/>
        <a:defRPr sz="4300" kern="1200">
          <a:solidFill>
            <a:schemeClr val="tx1"/>
          </a:solidFill>
          <a:latin typeface="+mn-lt"/>
          <a:ea typeface="+mn-ea"/>
          <a:cs typeface="+mn-cs"/>
        </a:defRPr>
      </a:lvl6pPr>
      <a:lvl7pPr marL="9170083" indent="-705391" algn="l" defTabSz="2821564" rtl="0" eaLnBrk="1" latinLnBrk="0" hangingPunct="1">
        <a:spcBef>
          <a:spcPct val="20000"/>
        </a:spcBef>
        <a:buClrTx/>
        <a:buFont typeface="Arial" pitchFamily="34" charset="0"/>
        <a:buChar char="•"/>
        <a:defRPr sz="3700" kern="1200">
          <a:solidFill>
            <a:schemeClr val="tx1"/>
          </a:solidFill>
          <a:latin typeface="+mn-lt"/>
          <a:ea typeface="+mn-ea"/>
          <a:cs typeface="+mn-cs"/>
        </a:defRPr>
      </a:lvl7pPr>
      <a:lvl8pPr marL="10580865" indent="-705391" algn="l" defTabSz="2821564" rtl="0" eaLnBrk="1" latinLnBrk="0" hangingPunct="1">
        <a:spcBef>
          <a:spcPct val="20000"/>
        </a:spcBef>
        <a:buClrTx/>
        <a:buFont typeface="Arial" pitchFamily="34" charset="0"/>
        <a:buChar char="•"/>
        <a:defRPr sz="37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1991647" indent="-705391" algn="l" defTabSz="2821564" rtl="0" eaLnBrk="1" latinLnBrk="0" hangingPunct="1">
        <a:spcBef>
          <a:spcPct val="20000"/>
        </a:spcBef>
        <a:buClrTx/>
        <a:buFont typeface="Arial" pitchFamily="34" charset="0"/>
        <a:buChar char="•"/>
        <a:defRPr sz="3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821564" rtl="0" eaLnBrk="1" latinLnBrk="0" hangingPunct="1">
        <a:defRPr sz="5600" kern="1200">
          <a:solidFill>
            <a:schemeClr val="tx1"/>
          </a:solidFill>
          <a:latin typeface="+mn-lt"/>
          <a:ea typeface="+mn-ea"/>
          <a:cs typeface="+mn-cs"/>
        </a:defRPr>
      </a:lvl1pPr>
      <a:lvl2pPr marL="1410782" algn="l" defTabSz="2821564" rtl="0" eaLnBrk="1" latinLnBrk="0" hangingPunct="1">
        <a:defRPr sz="5600" kern="1200">
          <a:solidFill>
            <a:schemeClr val="tx1"/>
          </a:solidFill>
          <a:latin typeface="+mn-lt"/>
          <a:ea typeface="+mn-ea"/>
          <a:cs typeface="+mn-cs"/>
        </a:defRPr>
      </a:lvl2pPr>
      <a:lvl3pPr marL="2821564" algn="l" defTabSz="2821564" rtl="0" eaLnBrk="1" latinLnBrk="0" hangingPunct="1">
        <a:defRPr sz="5600" kern="1200">
          <a:solidFill>
            <a:schemeClr val="tx1"/>
          </a:solidFill>
          <a:latin typeface="+mn-lt"/>
          <a:ea typeface="+mn-ea"/>
          <a:cs typeface="+mn-cs"/>
        </a:defRPr>
      </a:lvl3pPr>
      <a:lvl4pPr marL="4232346" algn="l" defTabSz="2821564" rtl="0" eaLnBrk="1" latinLnBrk="0" hangingPunct="1">
        <a:defRPr sz="5600" kern="1200">
          <a:solidFill>
            <a:schemeClr val="tx1"/>
          </a:solidFill>
          <a:latin typeface="+mn-lt"/>
          <a:ea typeface="+mn-ea"/>
          <a:cs typeface="+mn-cs"/>
        </a:defRPr>
      </a:lvl4pPr>
      <a:lvl5pPr marL="5643128" algn="l" defTabSz="2821564" rtl="0" eaLnBrk="1" latinLnBrk="0" hangingPunct="1">
        <a:defRPr sz="5600" kern="1200">
          <a:solidFill>
            <a:schemeClr val="tx1"/>
          </a:solidFill>
          <a:latin typeface="+mn-lt"/>
          <a:ea typeface="+mn-ea"/>
          <a:cs typeface="+mn-cs"/>
        </a:defRPr>
      </a:lvl5pPr>
      <a:lvl6pPr marL="7053910" algn="l" defTabSz="2821564" rtl="0" eaLnBrk="1" latinLnBrk="0" hangingPunct="1">
        <a:defRPr sz="5600" kern="1200">
          <a:solidFill>
            <a:schemeClr val="tx1"/>
          </a:solidFill>
          <a:latin typeface="+mn-lt"/>
          <a:ea typeface="+mn-ea"/>
          <a:cs typeface="+mn-cs"/>
        </a:defRPr>
      </a:lvl6pPr>
      <a:lvl7pPr marL="8464692" algn="l" defTabSz="2821564" rtl="0" eaLnBrk="1" latinLnBrk="0" hangingPunct="1">
        <a:defRPr sz="5600" kern="1200">
          <a:solidFill>
            <a:schemeClr val="tx1"/>
          </a:solidFill>
          <a:latin typeface="+mn-lt"/>
          <a:ea typeface="+mn-ea"/>
          <a:cs typeface="+mn-cs"/>
        </a:defRPr>
      </a:lvl7pPr>
      <a:lvl8pPr marL="9875474" algn="l" defTabSz="2821564" rtl="0" eaLnBrk="1" latinLnBrk="0" hangingPunct="1">
        <a:defRPr sz="5600" kern="1200">
          <a:solidFill>
            <a:schemeClr val="tx1"/>
          </a:solidFill>
          <a:latin typeface="+mn-lt"/>
          <a:ea typeface="+mn-ea"/>
          <a:cs typeface="+mn-cs"/>
        </a:defRPr>
      </a:lvl8pPr>
      <a:lvl9pPr marL="11286256" algn="l" defTabSz="2821564" rtl="0" eaLnBrk="1" latinLnBrk="0" hangingPunct="1">
        <a:defRPr sz="5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0A2FF"/>
            </a:gs>
            <a:gs pos="100000">
              <a:srgbClr val="001496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1143000" y="609600"/>
            <a:ext cx="41554400" cy="35814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143000" y="4800600"/>
            <a:ext cx="9313333" cy="11049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1890023" y="4800600"/>
            <a:ext cx="9313333" cy="11049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2637046" y="4800600"/>
            <a:ext cx="9313333" cy="11049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33384067" y="4800600"/>
            <a:ext cx="9313333" cy="11049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600200" y="845404"/>
            <a:ext cx="40640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Click to add poster title</a:t>
            </a:r>
            <a:endParaRPr lang="en-US" sz="8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600200" y="2217004"/>
            <a:ext cx="40640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Click to add names of authors</a:t>
            </a:r>
            <a:endParaRPr lang="en-US" sz="4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600200" y="3131404"/>
            <a:ext cx="40640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Click to add institutions</a:t>
            </a:r>
            <a:endParaRPr lang="en-US" sz="4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583267" y="4992470"/>
            <a:ext cx="8432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Introduction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583267" y="5715001"/>
            <a:ext cx="8432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Type or paste your text here</a:t>
            </a:r>
            <a:endParaRPr lang="en-U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583267" y="9712405"/>
            <a:ext cx="8432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Objectives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1583267" y="10434936"/>
            <a:ext cx="8432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Type or paste your text here</a:t>
            </a:r>
            <a:endParaRPr lang="en-U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33824333" y="4992470"/>
            <a:ext cx="8432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Conclusions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33824333" y="5715001"/>
            <a:ext cx="8432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Type or paste your text here</a:t>
            </a:r>
            <a:endParaRPr lang="en-U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33824333" y="9712405"/>
            <a:ext cx="8432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References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33824333" y="10434936"/>
            <a:ext cx="8432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Type or paste your text here</a:t>
            </a:r>
            <a:endParaRPr lang="en-U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33824333" y="12993470"/>
            <a:ext cx="8432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Contact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33824333" y="13716001"/>
            <a:ext cx="8432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Type or paste your text here</a:t>
            </a:r>
            <a:endParaRPr lang="en-U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12330289" y="4992470"/>
            <a:ext cx="8432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Material and Methods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12330289" y="5715001"/>
            <a:ext cx="8432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Type or paste your text here</a:t>
            </a:r>
            <a:endParaRPr lang="en-U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23077312" y="4992470"/>
            <a:ext cx="8432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Results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23077312" y="5715001"/>
            <a:ext cx="8432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Type or paste your text here</a:t>
            </a:r>
            <a:endParaRPr lang="en-U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9885693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uture">
  <a:themeElements>
    <a:clrScheme name="Composite">
      <a:dk1>
        <a:sysClr val="windowText" lastClr="000000"/>
      </a:dk1>
      <a:lt1>
        <a:sysClr val="window" lastClr="FFFFFF"/>
      </a:lt1>
      <a:dk2>
        <a:srgbClr val="5B6973"/>
      </a:dk2>
      <a:lt2>
        <a:srgbClr val="E7ECED"/>
      </a:lt2>
      <a:accent1>
        <a:srgbClr val="98C723"/>
      </a:accent1>
      <a:accent2>
        <a:srgbClr val="59B0B9"/>
      </a:accent2>
      <a:accent3>
        <a:srgbClr val="DEAE00"/>
      </a:accent3>
      <a:accent4>
        <a:srgbClr val="B77BB4"/>
      </a:accent4>
      <a:accent5>
        <a:srgbClr val="E0773C"/>
      </a:accent5>
      <a:accent6>
        <a:srgbClr val="A98D63"/>
      </a:accent6>
      <a:hlink>
        <a:srgbClr val="26CBEC"/>
      </a:hlink>
      <a:folHlink>
        <a:srgbClr val="598C8C"/>
      </a:folHlink>
    </a:clrScheme>
    <a:fontScheme name="Black Tie">
      <a:maj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Coutur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0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50000" t="100000" r="100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30000"/>
                <a:satMod val="200000"/>
              </a:schemeClr>
              <a:schemeClr val="phClr">
                <a:tint val="2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Couture</Template>
  <TotalTime>57</TotalTime>
  <Words>66</Words>
  <Application>Microsoft Office PowerPoint</Application>
  <PresentationFormat>Custom</PresentationFormat>
  <Paragraphs>17</Paragraphs>
  <Slides>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Couture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Tom</dc:creator>
  <cp:lastModifiedBy>Tom</cp:lastModifiedBy>
  <cp:revision>13</cp:revision>
  <dcterms:created xsi:type="dcterms:W3CDTF">2011-10-03T19:50:19Z</dcterms:created>
  <dcterms:modified xsi:type="dcterms:W3CDTF">2011-10-17T19:59:07Z</dcterms:modified>
</cp:coreProperties>
</file>